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9" r:id="rId4"/>
    <p:sldId id="259" r:id="rId5"/>
    <p:sldId id="273" r:id="rId6"/>
    <p:sldId id="271" r:id="rId7"/>
    <p:sldId id="264" r:id="rId8"/>
    <p:sldId id="27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0AC8-49A6-417E-BCBD-002C7408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1D94FF-37CE-43C7-ADCF-7922635A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90D6-0E38-40EF-87D5-AAB4C6C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4471C-BFA8-46E1-A679-68C1020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C3D3-7960-42BC-8DD1-5082D01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DC51A-D083-40CC-A3B1-B265ADA1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F16D7-F224-42FF-B115-34FAA39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E1B24-B8B8-43FD-BD8D-7563C68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A5B2-AC9F-4084-8E26-BF6BA35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C1711-C85B-4DA5-B9D9-E5F5C60F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C451F-EEAA-47C9-BF80-2DE663B1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AF2011-E364-448F-9332-AEE5CDC3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A458-DFF1-4B6A-92F2-196CB2D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F2473-A87A-424C-B38E-637429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45916-8FF3-4939-AEF4-F39605B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4EDC3-B6B7-45AD-B09C-A8CDBC9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4996-35B6-4FCB-BB67-4B3047C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0FF4A-848F-4048-8202-864B531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1F898-A995-4501-9F5C-F96154A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D1F27-3FB2-4683-8182-B5448CA9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A7CA-B6B4-4CD5-830D-DE3BC4A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E8315-69ED-439F-9D44-FF2AA38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7A491-AFB6-49E3-8FF2-B636155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4B1C2-9B48-4D7F-BEBE-D9516AD6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1185A-FEBD-43F7-AA3D-6B06B55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D5E8-3F6F-4D20-AF9C-4246CF9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A52A-7059-43D3-A46C-E95525A0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EFFB5-A411-4187-BFA1-6B1C612F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8C0C1-5573-4671-A9E8-ACA2F32B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6BF5B-8E9B-4B4D-99F8-D7341A0B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3EF51-5B31-4E55-83E1-AE43E87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4ADA4-7875-4098-9E22-F93BF057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DA7B5-E761-4E65-99D1-C1DFE748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52C67-0CDC-4F26-960E-B36BCC57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4B631-FC71-471D-AB1C-5ECB9F45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87A1E-1BEB-456A-ABBF-517FEAF8F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D026-0EFA-4768-996A-27924ED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E8D81-A6C1-49DE-9BDF-97D89E1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701ED0-DD08-4BCA-9151-95F74BBC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A382-DB63-4127-AA11-BF393448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BB6F-2380-4F6D-96DA-813C81F2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8031A-7366-4FB1-9017-9BE45B0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58FD-E7C8-4563-8EE5-3906A3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5D4B7-FC72-4431-9501-3F27184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AF3BB-0992-417B-89F6-0AF95E6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01C7C-59F7-4DF4-9C61-609CBE7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75F9A-7C57-4463-B4D4-BCBB055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9895-7557-4231-88C5-DD7A04F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A428B-CC85-49E1-BFC2-D6CBDF05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272A-0149-4A18-9636-44FB8E7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E0192-2588-4295-8E24-D16D112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CD67F-885A-4F8A-B009-5D7A2E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87EA-68F4-43D4-83B5-E0C617C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509AF5-41EA-42DE-9E70-1845E10E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897A4-B1EA-45D3-AFAA-20EDECCA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90B51-19B7-4965-AB05-B463CFE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9F38-809A-4F44-B87E-BC390DAD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4A674-41B5-4416-A1F7-83C7038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8E257F-3D97-4475-9389-32AE1F8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B6530-8787-4417-AD92-B619F67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02F16-7002-427D-A0C7-81BE7548A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A18A-D03D-4883-965D-66FF379B103F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40533-045E-46E1-9F3C-4790D16F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2800-E9AF-4883-B9E8-5EA54D9D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pelles 1 (A partir de 5 ans) :</a:t>
            </a:r>
            <a:endParaRPr lang="fr-FR" sz="3200" dirty="0"/>
          </a:p>
          <a:p>
            <a:pPr fontAlgn="base"/>
            <a:r>
              <a:rPr lang="fr-FR" sz="3200" i="1" dirty="0"/>
              <a:t>7 élèves veulent jouer au bac à sable.</a:t>
            </a:r>
            <a:endParaRPr lang="fr-FR" sz="3200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dirty="0"/>
          </a:p>
          <a:p>
            <a:r>
              <a:rPr lang="fr-FR" sz="3200" u="sng" dirty="0"/>
              <a:t>Question</a:t>
            </a:r>
            <a:r>
              <a:rPr lang="fr-FR" sz="3200" i="1" u="sng" dirty="0"/>
              <a:t> :</a:t>
            </a:r>
            <a:r>
              <a:rPr lang="fr-FR" sz="3200" dirty="0"/>
              <a:t> </a:t>
            </a:r>
            <a:r>
              <a:rPr lang="fr-FR" sz="3200" i="1" dirty="0"/>
              <a:t>Combien de pelles la maîtresse doit-elle sortir pour que chaque élève ait une pelle ?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CE5C1D-B24E-4849-A394-71FC61149F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23387" y="2845837"/>
            <a:ext cx="4945225" cy="23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pelles 1 (A partir de 4 ans) :</a:t>
            </a:r>
            <a:endParaRPr lang="fr-FR" sz="3200" dirty="0"/>
          </a:p>
          <a:p>
            <a:pPr fontAlgn="base"/>
            <a:r>
              <a:rPr lang="fr-FR" sz="3200" i="1" dirty="0"/>
              <a:t>6 élèves veulent jouer au bac à sable.</a:t>
            </a:r>
            <a:endParaRPr lang="fr-FR" sz="3200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dirty="0"/>
          </a:p>
          <a:p>
            <a:r>
              <a:rPr lang="fr-FR" sz="3200" u="sng" dirty="0"/>
              <a:t>Question</a:t>
            </a:r>
            <a:r>
              <a:rPr lang="fr-FR" sz="3200" i="1" u="sng" dirty="0"/>
              <a:t> :</a:t>
            </a:r>
            <a:r>
              <a:rPr lang="fr-FR" sz="3200" dirty="0"/>
              <a:t> </a:t>
            </a:r>
            <a:r>
              <a:rPr lang="fr-FR" sz="3200" i="1" dirty="0"/>
              <a:t>Combien de pelles la maîtresse doit-elle sortir pour que chaque élève ait une pelle ?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CE5C1D-B24E-4849-A394-71FC61149F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23387" y="2845837"/>
            <a:ext cx="4945225" cy="23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Hop ! (avant 4 ans) :</a:t>
            </a:r>
            <a:endParaRPr lang="fr-FR" sz="3200" dirty="0"/>
          </a:p>
          <a:p>
            <a:pPr fontAlgn="base"/>
            <a:r>
              <a:rPr lang="fr-FR" sz="3200" i="1" dirty="0"/>
              <a:t>Ce pingouin est déjà sur la banquise :</a:t>
            </a:r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endParaRPr lang="fr-FR" sz="3200" dirty="0"/>
          </a:p>
          <a:p>
            <a:pPr fontAlgn="base"/>
            <a:r>
              <a:rPr lang="fr-FR" sz="3200" i="1" dirty="0"/>
              <a:t>D’autres sortent de l’eau et le rejoignent. Maintenant ils sont 3 sur la banquise</a:t>
            </a:r>
            <a:r>
              <a:rPr lang="fr-FR" sz="3200" dirty="0"/>
              <a:t>.</a:t>
            </a:r>
          </a:p>
          <a:p>
            <a:pPr fontAlgn="base"/>
            <a:r>
              <a:rPr lang="fr-FR" sz="3200" dirty="0"/>
              <a:t> </a:t>
            </a:r>
          </a:p>
          <a:p>
            <a:pPr fontAlgn="base"/>
            <a:r>
              <a:rPr lang="fr-FR" sz="3200" u="sng" dirty="0"/>
              <a:t>Question</a:t>
            </a:r>
            <a:r>
              <a:rPr lang="fr-FR" sz="3200" i="1" u="sng" dirty="0"/>
              <a:t> </a:t>
            </a:r>
            <a:r>
              <a:rPr lang="fr-FR" sz="3200" u="sng" dirty="0"/>
              <a:t>:</a:t>
            </a:r>
            <a:r>
              <a:rPr lang="fr-FR" sz="3200" dirty="0"/>
              <a:t> </a:t>
            </a:r>
            <a:r>
              <a:rPr lang="fr-FR" sz="3200" i="1" dirty="0"/>
              <a:t>Combien de pingouins sont sortis de l’eau ?</a:t>
            </a:r>
            <a:endParaRPr lang="fr-FR" sz="3200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 6" descr="Ai Généré, Manchot, Animal, Amusement">
            <a:extLst>
              <a:ext uri="{FF2B5EF4-FFF2-40B4-BE49-F238E27FC236}">
                <a16:creationId xmlns:a16="http://schemas.microsoft.com/office/drawing/2014/main" id="{DB66D143-8471-4743-9736-6C656A29B4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738250" y="1604865"/>
            <a:ext cx="3600068" cy="25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28337"/>
            <a:ext cx="116780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seaux 1 (A partir de 5 ans) :</a:t>
            </a:r>
            <a:endParaRPr lang="fr-FR" sz="3200" dirty="0"/>
          </a:p>
          <a:p>
            <a:pPr fontAlgn="base"/>
            <a:r>
              <a:rPr lang="fr-FR" sz="3200" i="1" dirty="0"/>
              <a:t>La maitresse demande de ranger ces pelles dans 4 seaux :</a:t>
            </a:r>
            <a:r>
              <a:rPr lang="fr-FR" sz="3200" dirty="0"/>
              <a:t> </a:t>
            </a:r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pPr fontAlgn="base"/>
            <a:r>
              <a:rPr lang="fr-FR" sz="3200" i="1" dirty="0"/>
              <a:t>Chaque seau doit avoir le même nombre de pelles et toutes les pelles doivent être rangées.</a:t>
            </a:r>
            <a:endParaRPr lang="fr-FR" sz="3200" dirty="0"/>
          </a:p>
          <a:p>
            <a:pPr fontAlgn="base"/>
            <a:r>
              <a:rPr lang="fr-FR" sz="3200" dirty="0"/>
              <a:t> </a:t>
            </a:r>
          </a:p>
          <a:p>
            <a:r>
              <a:rPr lang="fr-FR" sz="3200" u="sng" dirty="0"/>
              <a:t>Question :</a:t>
            </a:r>
            <a:r>
              <a:rPr lang="fr-FR" sz="3200" dirty="0"/>
              <a:t> </a:t>
            </a:r>
            <a:r>
              <a:rPr lang="fr-FR" sz="3200" i="1" dirty="0"/>
              <a:t>Combien de pelles faut-il ranger dans chaque seau ?</a:t>
            </a:r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31D4C1-0D46-4C0B-BF95-A3253CD61A62}"/>
              </a:ext>
            </a:extLst>
          </p:cNvPr>
          <p:cNvPicPr/>
          <p:nvPr/>
        </p:nvPicPr>
        <p:blipFill rotWithShape="1">
          <a:blip r:embed="rId3"/>
          <a:srcRect t="49534" r="357"/>
          <a:stretch/>
        </p:blipFill>
        <p:spPr bwMode="auto">
          <a:xfrm>
            <a:off x="2755641" y="2929813"/>
            <a:ext cx="6680718" cy="138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16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28337"/>
            <a:ext cx="116780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seaux 1 (A partir de 4 ans) :</a:t>
            </a:r>
            <a:endParaRPr lang="fr-FR" sz="3200" dirty="0"/>
          </a:p>
          <a:p>
            <a:pPr fontAlgn="base"/>
            <a:r>
              <a:rPr lang="fr-FR" sz="3200" i="1" dirty="0"/>
              <a:t>La maitresse demande de ranger ces pelles dans 3 seaux :</a:t>
            </a:r>
            <a:r>
              <a:rPr lang="fr-FR" sz="3200" dirty="0"/>
              <a:t> </a:t>
            </a:r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pPr fontAlgn="base"/>
            <a:r>
              <a:rPr lang="fr-FR" sz="3200" i="1" dirty="0"/>
              <a:t>Chaque seau doit avoir le même nombre de pelles et toutes les pelles doivent être rangées.</a:t>
            </a:r>
            <a:endParaRPr lang="fr-FR" sz="3200" dirty="0"/>
          </a:p>
          <a:p>
            <a:pPr fontAlgn="base"/>
            <a:r>
              <a:rPr lang="fr-FR" sz="3200" dirty="0"/>
              <a:t> </a:t>
            </a:r>
          </a:p>
          <a:p>
            <a:r>
              <a:rPr lang="fr-FR" sz="3200" u="sng" dirty="0"/>
              <a:t>Question :</a:t>
            </a:r>
            <a:r>
              <a:rPr lang="fr-FR" sz="3200" dirty="0"/>
              <a:t> </a:t>
            </a:r>
            <a:r>
              <a:rPr lang="fr-FR" sz="3200" i="1" dirty="0"/>
              <a:t>Combien de pelles faut-il ranger dans chaque seau ?</a:t>
            </a:r>
            <a:endParaRPr lang="fr-FR" sz="3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82904B-D21D-4337-8D6D-E79D5D6C807D}"/>
              </a:ext>
            </a:extLst>
          </p:cNvPr>
          <p:cNvPicPr/>
          <p:nvPr/>
        </p:nvPicPr>
        <p:blipFill rotWithShape="1">
          <a:blip r:embed="rId3"/>
          <a:srcRect t="45079" r="-2388"/>
          <a:stretch/>
        </p:blipFill>
        <p:spPr bwMode="auto">
          <a:xfrm>
            <a:off x="3757483" y="2920481"/>
            <a:ext cx="4677034" cy="1520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855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La baignade (Avant 4 ans) :</a:t>
            </a:r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r>
              <a:rPr lang="fr-FR" sz="3200" i="1" dirty="0"/>
              <a:t>3 oursons sont dans l’eau en tout</a:t>
            </a:r>
            <a:r>
              <a:rPr lang="fr-FR" sz="3200" dirty="0"/>
              <a:t>.</a:t>
            </a:r>
            <a:endParaRPr lang="fr-FR" sz="3200" i="1" dirty="0"/>
          </a:p>
          <a:p>
            <a:endParaRPr lang="fr-FR" sz="3200" i="1" dirty="0"/>
          </a:p>
          <a:p>
            <a:pPr fontAlgn="base"/>
            <a:r>
              <a:rPr lang="fr-FR" sz="3200" u="sng" dirty="0"/>
              <a:t>Question</a:t>
            </a:r>
            <a:r>
              <a:rPr lang="fr-FR" sz="3200" i="1" u="sng" dirty="0"/>
              <a:t> </a:t>
            </a:r>
            <a:r>
              <a:rPr lang="fr-FR" sz="3200" u="sng" dirty="0"/>
              <a:t>:</a:t>
            </a:r>
            <a:r>
              <a:rPr lang="fr-FR" sz="3200" dirty="0"/>
              <a:t> </a:t>
            </a:r>
            <a:r>
              <a:rPr lang="fr-FR" sz="3200" i="1" dirty="0"/>
              <a:t>Combien d’oursons sont sous l’eau ?</a:t>
            </a:r>
            <a:endParaRPr lang="fr-FR" sz="3200" dirty="0"/>
          </a:p>
        </p:txBody>
      </p:sp>
      <p:pic>
        <p:nvPicPr>
          <p:cNvPr id="8" name="Image7" descr="Ours Polaire, L'Eau, Mer, Arctique, Bleu">
            <a:extLst>
              <a:ext uri="{FF2B5EF4-FFF2-40B4-BE49-F238E27FC236}">
                <a16:creationId xmlns:a16="http://schemas.microsoft.com/office/drawing/2014/main" id="{4D541129-9BF1-4187-99C2-FCBEED3CAA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85790" y="1847462"/>
            <a:ext cx="3435221" cy="2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30194" y="296365"/>
            <a:ext cx="1153160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</a:t>
            </a:r>
          </a:p>
          <a:p>
            <a:endParaRPr lang="fr-FR" sz="3200" dirty="0"/>
          </a:p>
          <a:p>
            <a:r>
              <a:rPr lang="fr-FR" sz="3200" b="1" u="sng" dirty="0"/>
              <a:t>Les véhicules :</a:t>
            </a:r>
          </a:p>
          <a:p>
            <a:r>
              <a:rPr lang="fr-FR" sz="3200" dirty="0"/>
              <a:t>Il y a des vélos et des tricycles. Je vois 4 véhicules et 10 roues.</a:t>
            </a:r>
          </a:p>
          <a:p>
            <a:endParaRPr lang="fr-FR" sz="3200" u="sng" dirty="0"/>
          </a:p>
          <a:p>
            <a:r>
              <a:rPr lang="fr-FR" sz="3200" u="sng" dirty="0"/>
              <a:t>Question :</a:t>
            </a:r>
            <a:r>
              <a:rPr lang="fr-FR" sz="3200" dirty="0"/>
              <a:t> Combien y a-t-il de vélos et de tricycles ?</a:t>
            </a:r>
            <a:endParaRPr lang="fr-FR" sz="3200" b="1" i="1" dirty="0"/>
          </a:p>
          <a:p>
            <a:endParaRPr lang="fr-FR" sz="3200" u="sng" dirty="0"/>
          </a:p>
          <a:p>
            <a:endParaRPr lang="fr-FR" sz="3200" u="sng" dirty="0"/>
          </a:p>
          <a:p>
            <a:endParaRPr lang="fr-FR" sz="3200" u="sng" dirty="0"/>
          </a:p>
          <a:p>
            <a:endParaRPr lang="fr-FR" sz="3200" u="sng" dirty="0"/>
          </a:p>
          <a:p>
            <a:endParaRPr lang="fr-FR" sz="3200" u="sng" dirty="0"/>
          </a:p>
          <a:p>
            <a:pPr algn="ctr"/>
            <a:r>
              <a:rPr lang="fr-FR" sz="2800" u="sng" dirty="0"/>
              <a:t>Bonus n°1 :</a:t>
            </a:r>
            <a:r>
              <a:rPr lang="fr-FR" sz="2800" dirty="0"/>
              <a:t> problème atypique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1026" name="Picture 2" descr="Tricycle, Vélo Enfant, Balade">
            <a:extLst>
              <a:ext uri="{FF2B5EF4-FFF2-40B4-BE49-F238E27FC236}">
                <a16:creationId xmlns:a16="http://schemas.microsoft.com/office/drawing/2014/main" id="{5FF09AC1-5BDF-48DB-96B9-4A6CB9FF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955115"/>
            <a:ext cx="3262539" cy="225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icyclette, Vélo, Roues, Sport">
            <a:extLst>
              <a:ext uri="{FF2B5EF4-FFF2-40B4-BE49-F238E27FC236}">
                <a16:creationId xmlns:a16="http://schemas.microsoft.com/office/drawing/2014/main" id="{43105B4F-CB1F-4B0D-9DEB-A89E613B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0" y="4036734"/>
            <a:ext cx="3411897" cy="21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9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30194" y="296365"/>
            <a:ext cx="115316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4 – Niveau maternelle</a:t>
            </a:r>
          </a:p>
          <a:p>
            <a:pPr algn="ctr"/>
            <a:endParaRPr lang="fr-FR" sz="4800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b="1" i="1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r>
              <a:rPr lang="fr-FR" sz="2800" u="sng" dirty="0"/>
              <a:t>Bonus n°2 :</a:t>
            </a:r>
            <a:r>
              <a:rPr lang="fr-FR" sz="2800" dirty="0"/>
              <a:t> production d’énoncé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71E32E-F20A-4E76-AC29-F5EA757403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7" y="1306286"/>
            <a:ext cx="5561045" cy="49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68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446</Words>
  <Application>Microsoft Office PowerPoint</Application>
  <PresentationFormat>Grand écran</PresentationFormat>
  <Paragraphs>102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28</cp:revision>
  <dcterms:created xsi:type="dcterms:W3CDTF">2024-01-15T15:53:14Z</dcterms:created>
  <dcterms:modified xsi:type="dcterms:W3CDTF">2025-05-05T17:07:12Z</dcterms:modified>
</cp:coreProperties>
</file>